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1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D83BA-DDF4-4EA2-B0E6-6DA3A33AF868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B97B8-A583-4F96-9F1F-438C431AFE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0086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759F16-B22C-4DDD-B485-FF0510F60BB5}" type="slidenum">
              <a:rPr lang="fr-FR" smtClean="0">
                <a:solidFill>
                  <a:srgbClr val="000000"/>
                </a:solidFill>
              </a:rPr>
              <a:pPr/>
              <a:t>1</a:t>
            </a:fld>
            <a:endParaRPr lang="fr-FR" smtClean="0">
              <a:solidFill>
                <a:srgbClr val="000000"/>
              </a:solidFill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1366602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46B45-DA3B-4D02-908C-440F5C33875F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6855-017F-44BA-A777-BD236A61CEA5}" type="slidenum">
              <a:rPr lang="fr-FR" smtClean="0"/>
              <a:t>‹N°›</a:t>
            </a:fld>
            <a:endParaRPr lang="fr-F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2714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46B45-DA3B-4D02-908C-440F5C33875F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6855-017F-44BA-A777-BD236A61C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399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46B45-DA3B-4D02-908C-440F5C33875F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6855-017F-44BA-A777-BD236A61C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143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46B45-DA3B-4D02-908C-440F5C33875F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6855-017F-44BA-A777-BD236A61CEA5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8302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46B45-DA3B-4D02-908C-440F5C33875F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6855-017F-44BA-A777-BD236A61C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45691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46B45-DA3B-4D02-908C-440F5C33875F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6855-017F-44BA-A777-BD236A61CEA5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9107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46B45-DA3B-4D02-908C-440F5C33875F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6855-017F-44BA-A777-BD236A61C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8771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46B45-DA3B-4D02-908C-440F5C33875F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6855-017F-44BA-A777-BD236A61C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2690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46B45-DA3B-4D02-908C-440F5C33875F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6855-017F-44BA-A777-BD236A61C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08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46B45-DA3B-4D02-908C-440F5C33875F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6855-017F-44BA-A777-BD236A61C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8684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46B45-DA3B-4D02-908C-440F5C33875F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6855-017F-44BA-A777-BD236A61C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273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46B45-DA3B-4D02-908C-440F5C33875F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6855-017F-44BA-A777-BD236A61C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6747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46B45-DA3B-4D02-908C-440F5C33875F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6855-017F-44BA-A777-BD236A61C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6514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46B45-DA3B-4D02-908C-440F5C33875F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6855-017F-44BA-A777-BD236A61C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247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46B45-DA3B-4D02-908C-440F5C33875F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6855-017F-44BA-A777-BD236A61C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9435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46B45-DA3B-4D02-908C-440F5C33875F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6855-017F-44BA-A777-BD236A61C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405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46B45-DA3B-4D02-908C-440F5C33875F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6855-017F-44BA-A777-BD236A61C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9578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3046B45-DA3B-4D02-908C-440F5C33875F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6316855-017F-44BA-A777-BD236A61C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21206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3" name="Oval 3"/>
          <p:cNvSpPr>
            <a:spLocks noChangeArrowheads="1"/>
          </p:cNvSpPr>
          <p:nvPr/>
        </p:nvSpPr>
        <p:spPr bwMode="auto">
          <a:xfrm>
            <a:off x="2787965" y="1770063"/>
            <a:ext cx="3046413" cy="3046412"/>
          </a:xfrm>
          <a:prstGeom prst="ellipse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28675" name="Oval 4"/>
          <p:cNvSpPr>
            <a:spLocks noChangeAspect="1" noChangeArrowheads="1"/>
          </p:cNvSpPr>
          <p:nvPr/>
        </p:nvSpPr>
        <p:spPr bwMode="auto">
          <a:xfrm>
            <a:off x="4145638" y="3089275"/>
            <a:ext cx="360000" cy="36000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476165" name="Rectangle 5"/>
          <p:cNvSpPr>
            <a:spLocks noChangeArrowheads="1"/>
          </p:cNvSpPr>
          <p:nvPr/>
        </p:nvSpPr>
        <p:spPr bwMode="auto">
          <a:xfrm rot="-18583022">
            <a:off x="6481735" y="-1011593"/>
            <a:ext cx="850900" cy="4044153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476166" name="Rectangle 6"/>
          <p:cNvSpPr>
            <a:spLocks noChangeArrowheads="1"/>
          </p:cNvSpPr>
          <p:nvPr/>
        </p:nvSpPr>
        <p:spPr bwMode="auto">
          <a:xfrm rot="-14707738">
            <a:off x="6125290" y="3313215"/>
            <a:ext cx="850900" cy="2056820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476167" name="Rectangle 7"/>
          <p:cNvSpPr>
            <a:spLocks noChangeArrowheads="1"/>
          </p:cNvSpPr>
          <p:nvPr/>
        </p:nvSpPr>
        <p:spPr bwMode="auto">
          <a:xfrm rot="-10803338">
            <a:off x="3896528" y="4293377"/>
            <a:ext cx="934573" cy="2735947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476168" name="Rectangle 8"/>
          <p:cNvSpPr>
            <a:spLocks noChangeArrowheads="1"/>
          </p:cNvSpPr>
          <p:nvPr/>
        </p:nvSpPr>
        <p:spPr bwMode="auto">
          <a:xfrm rot="-13785023">
            <a:off x="1821143" y="16263"/>
            <a:ext cx="850900" cy="2798100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476169" name="Rectangle 9"/>
          <p:cNvSpPr>
            <a:spLocks noChangeArrowheads="1"/>
          </p:cNvSpPr>
          <p:nvPr/>
        </p:nvSpPr>
        <p:spPr bwMode="auto">
          <a:xfrm rot="-18234776">
            <a:off x="1709944" y="3484901"/>
            <a:ext cx="849313" cy="2224487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cxnSp>
        <p:nvCxnSpPr>
          <p:cNvPr id="28685" name="AutoShape 15"/>
          <p:cNvCxnSpPr>
            <a:cxnSpLocks noChangeShapeType="1"/>
            <a:endCxn id="476165" idx="0"/>
          </p:cNvCxnSpPr>
          <p:nvPr/>
        </p:nvCxnSpPr>
        <p:spPr bwMode="auto">
          <a:xfrm flipV="1">
            <a:off x="5351778" y="-281616"/>
            <a:ext cx="3110809" cy="254380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sp>
        <p:nvSpPr>
          <p:cNvPr id="28686" name="Line 16"/>
          <p:cNvSpPr>
            <a:spLocks noChangeShapeType="1"/>
          </p:cNvSpPr>
          <p:nvPr/>
        </p:nvSpPr>
        <p:spPr bwMode="auto">
          <a:xfrm flipH="1" flipV="1">
            <a:off x="1058921" y="421234"/>
            <a:ext cx="2197356" cy="187111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28687" name="Line 17"/>
          <p:cNvSpPr>
            <a:spLocks noChangeShapeType="1"/>
          </p:cNvSpPr>
          <p:nvPr/>
        </p:nvSpPr>
        <p:spPr bwMode="auto">
          <a:xfrm flipH="1">
            <a:off x="1171710" y="4019680"/>
            <a:ext cx="1795025" cy="11800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28702" name="Line 45"/>
          <p:cNvSpPr>
            <a:spLocks noChangeShapeType="1"/>
          </p:cNvSpPr>
          <p:nvPr/>
        </p:nvSpPr>
        <p:spPr bwMode="auto">
          <a:xfrm>
            <a:off x="5613714" y="3914775"/>
            <a:ext cx="1465404" cy="67853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476206" name="Text Box 46"/>
          <p:cNvSpPr txBox="1">
            <a:spLocks noChangeArrowheads="1"/>
          </p:cNvSpPr>
          <p:nvPr/>
        </p:nvSpPr>
        <p:spPr bwMode="auto">
          <a:xfrm>
            <a:off x="7215771" y="859934"/>
            <a:ext cx="3344725" cy="452431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fr-FR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_ Un PL doit toujours rester à droite dans les ronds-points, même pour aller sur une route située a gauche de l’axe médian</a:t>
            </a:r>
          </a:p>
          <a:p>
            <a:r>
              <a:rPr lang="fr-FR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_ Garder le clignotant a gauche et l’inverser à la hauteur de la dernière sortie avant la notre</a:t>
            </a:r>
          </a:p>
          <a:p>
            <a:endParaRPr lang="fr-FR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FR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_ Le véhicule qui circule sur la boucle du rond-point doit obligatoirement céder la priorité aux véhicules </a:t>
            </a:r>
            <a:r>
              <a:rPr lang="fr-FR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qui arrivent </a:t>
            </a:r>
            <a:r>
              <a:rPr lang="fr-FR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de toutes les routes situées à sa droite</a:t>
            </a:r>
            <a:endParaRPr lang="fr-FR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704" name="Oval 47"/>
          <p:cNvSpPr>
            <a:spLocks noChangeArrowheads="1"/>
          </p:cNvSpPr>
          <p:nvPr/>
        </p:nvSpPr>
        <p:spPr bwMode="auto">
          <a:xfrm>
            <a:off x="3353370" y="2276114"/>
            <a:ext cx="1917511" cy="1988466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52" name="Pentagone 51"/>
          <p:cNvSpPr/>
          <p:nvPr/>
        </p:nvSpPr>
        <p:spPr>
          <a:xfrm>
            <a:off x="7968208" y="6453336"/>
            <a:ext cx="792088" cy="288032"/>
          </a:xfrm>
          <a:prstGeom prst="homePlate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i="1">
              <a:solidFill>
                <a:srgbClr val="FFFFFF"/>
              </a:solidFill>
            </a:endParaRPr>
          </a:p>
        </p:txBody>
      </p:sp>
      <p:sp>
        <p:nvSpPr>
          <p:cNvPr id="62" name="Arc 41"/>
          <p:cNvSpPr>
            <a:spLocks/>
          </p:cNvSpPr>
          <p:nvPr/>
        </p:nvSpPr>
        <p:spPr bwMode="auto">
          <a:xfrm rot="17188051">
            <a:off x="2522657" y="2370537"/>
            <a:ext cx="2465388" cy="1436688"/>
          </a:xfrm>
          <a:custGeom>
            <a:avLst/>
            <a:gdLst>
              <a:gd name="T0" fmla="*/ 0 w 41957"/>
              <a:gd name="T1" fmla="*/ 873296 h 23657"/>
              <a:gd name="T2" fmla="*/ 2459630 w 41957"/>
              <a:gd name="T3" fmla="*/ 1436688 h 23657"/>
              <a:gd name="T4" fmla="*/ 1196175 w 41957"/>
              <a:gd name="T5" fmla="*/ 1311767 h 23657"/>
              <a:gd name="T6" fmla="*/ 0 60000 65536"/>
              <a:gd name="T7" fmla="*/ 0 60000 65536"/>
              <a:gd name="T8" fmla="*/ 0 60000 65536"/>
              <a:gd name="T9" fmla="*/ 0 w 41957"/>
              <a:gd name="T10" fmla="*/ 0 h 23657"/>
              <a:gd name="T11" fmla="*/ 41957 w 41957"/>
              <a:gd name="T12" fmla="*/ 23657 h 2365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957" h="23657" fill="none" extrusionOk="0">
                <a:moveTo>
                  <a:pt x="-1" y="14379"/>
                </a:moveTo>
                <a:cubicBezTo>
                  <a:pt x="3056" y="5760"/>
                  <a:pt x="11211" y="-1"/>
                  <a:pt x="20357" y="0"/>
                </a:cubicBezTo>
                <a:cubicBezTo>
                  <a:pt x="32286" y="0"/>
                  <a:pt x="41957" y="9670"/>
                  <a:pt x="41957" y="21600"/>
                </a:cubicBezTo>
                <a:cubicBezTo>
                  <a:pt x="41957" y="22286"/>
                  <a:pt x="41924" y="22973"/>
                  <a:pt x="41858" y="23656"/>
                </a:cubicBezTo>
              </a:path>
              <a:path w="41957" h="23657" stroke="0" extrusionOk="0">
                <a:moveTo>
                  <a:pt x="-1" y="14379"/>
                </a:moveTo>
                <a:cubicBezTo>
                  <a:pt x="3056" y="5760"/>
                  <a:pt x="11211" y="-1"/>
                  <a:pt x="20357" y="0"/>
                </a:cubicBezTo>
                <a:cubicBezTo>
                  <a:pt x="32286" y="0"/>
                  <a:pt x="41957" y="9670"/>
                  <a:pt x="41957" y="21600"/>
                </a:cubicBezTo>
                <a:cubicBezTo>
                  <a:pt x="41957" y="22286"/>
                  <a:pt x="41924" y="22973"/>
                  <a:pt x="41858" y="23656"/>
                </a:cubicBezTo>
                <a:lnTo>
                  <a:pt x="20357" y="21600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28699" name="Freeform 42"/>
          <p:cNvSpPr>
            <a:spLocks/>
          </p:cNvSpPr>
          <p:nvPr/>
        </p:nvSpPr>
        <p:spPr bwMode="auto">
          <a:xfrm>
            <a:off x="4540565" y="4250267"/>
            <a:ext cx="720725" cy="582613"/>
          </a:xfrm>
          <a:custGeom>
            <a:avLst/>
            <a:gdLst>
              <a:gd name="T0" fmla="*/ 8 w 488"/>
              <a:gd name="T1" fmla="*/ 432 h 432"/>
              <a:gd name="T2" fmla="*/ 56 w 488"/>
              <a:gd name="T3" fmla="*/ 288 h 432"/>
              <a:gd name="T4" fmla="*/ 344 w 488"/>
              <a:gd name="T5" fmla="*/ 144 h 432"/>
              <a:gd name="T6" fmla="*/ 488 w 488"/>
              <a:gd name="T7" fmla="*/ 0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488"/>
              <a:gd name="T13" fmla="*/ 0 h 432"/>
              <a:gd name="T14" fmla="*/ 488 w 488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88" h="432">
                <a:moveTo>
                  <a:pt x="8" y="432"/>
                </a:moveTo>
                <a:cubicBezTo>
                  <a:pt x="4" y="384"/>
                  <a:pt x="0" y="336"/>
                  <a:pt x="56" y="288"/>
                </a:cubicBezTo>
                <a:cubicBezTo>
                  <a:pt x="112" y="240"/>
                  <a:pt x="272" y="192"/>
                  <a:pt x="344" y="144"/>
                </a:cubicBezTo>
                <a:cubicBezTo>
                  <a:pt x="416" y="96"/>
                  <a:pt x="452" y="48"/>
                  <a:pt x="488" y="0"/>
                </a:cubicBezTo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61" name="Arc 41"/>
          <p:cNvSpPr>
            <a:spLocks/>
          </p:cNvSpPr>
          <p:nvPr/>
        </p:nvSpPr>
        <p:spPr bwMode="auto">
          <a:xfrm rot="2488477">
            <a:off x="3453472" y="2194446"/>
            <a:ext cx="2570230" cy="1436688"/>
          </a:xfrm>
          <a:custGeom>
            <a:avLst/>
            <a:gdLst>
              <a:gd name="T0" fmla="*/ 0 w 41957"/>
              <a:gd name="T1" fmla="*/ 873296 h 23657"/>
              <a:gd name="T2" fmla="*/ 2459630 w 41957"/>
              <a:gd name="T3" fmla="*/ 1436688 h 23657"/>
              <a:gd name="T4" fmla="*/ 1196175 w 41957"/>
              <a:gd name="T5" fmla="*/ 1311767 h 23657"/>
              <a:gd name="T6" fmla="*/ 0 60000 65536"/>
              <a:gd name="T7" fmla="*/ 0 60000 65536"/>
              <a:gd name="T8" fmla="*/ 0 60000 65536"/>
              <a:gd name="T9" fmla="*/ 0 w 41957"/>
              <a:gd name="T10" fmla="*/ 0 h 23657"/>
              <a:gd name="T11" fmla="*/ 41957 w 41957"/>
              <a:gd name="T12" fmla="*/ 23657 h 2365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957" h="23657" fill="none" extrusionOk="0">
                <a:moveTo>
                  <a:pt x="-1" y="14379"/>
                </a:moveTo>
                <a:cubicBezTo>
                  <a:pt x="3056" y="5760"/>
                  <a:pt x="11211" y="-1"/>
                  <a:pt x="20357" y="0"/>
                </a:cubicBezTo>
                <a:cubicBezTo>
                  <a:pt x="32286" y="0"/>
                  <a:pt x="41957" y="9670"/>
                  <a:pt x="41957" y="21600"/>
                </a:cubicBezTo>
                <a:cubicBezTo>
                  <a:pt x="41957" y="22286"/>
                  <a:pt x="41924" y="22973"/>
                  <a:pt x="41858" y="23656"/>
                </a:cubicBezTo>
              </a:path>
              <a:path w="41957" h="23657" stroke="0" extrusionOk="0">
                <a:moveTo>
                  <a:pt x="-1" y="14379"/>
                </a:moveTo>
                <a:cubicBezTo>
                  <a:pt x="3056" y="5760"/>
                  <a:pt x="11211" y="-1"/>
                  <a:pt x="20357" y="0"/>
                </a:cubicBezTo>
                <a:cubicBezTo>
                  <a:pt x="32286" y="0"/>
                  <a:pt x="41957" y="9670"/>
                  <a:pt x="41957" y="21600"/>
                </a:cubicBezTo>
                <a:cubicBezTo>
                  <a:pt x="41957" y="22286"/>
                  <a:pt x="41924" y="22973"/>
                  <a:pt x="41858" y="23656"/>
                </a:cubicBezTo>
                <a:lnTo>
                  <a:pt x="20357" y="21600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28715" name="Line 97"/>
          <p:cNvSpPr>
            <a:spLocks noChangeShapeType="1"/>
          </p:cNvSpPr>
          <p:nvPr/>
        </p:nvSpPr>
        <p:spPr bwMode="auto">
          <a:xfrm rot="9595757" flipH="1">
            <a:off x="2727428" y="3048069"/>
            <a:ext cx="153988" cy="347663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65" name="Rectangle 6"/>
          <p:cNvSpPr>
            <a:spLocks noChangeArrowheads="1"/>
          </p:cNvSpPr>
          <p:nvPr/>
        </p:nvSpPr>
        <p:spPr bwMode="auto">
          <a:xfrm>
            <a:off x="8747125" y="6450014"/>
            <a:ext cx="121392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1400" dirty="0">
                <a:solidFill>
                  <a:srgbClr val="FFFFFF"/>
                </a:solidFill>
                <a:latin typeface="Cambria" pitchFamily="18" charset="0"/>
              </a:rPr>
              <a:t>© </a:t>
            </a:r>
            <a:r>
              <a:rPr lang="fr-FR" sz="1400" dirty="0">
                <a:solidFill>
                  <a:srgbClr val="FFFFFF"/>
                </a:solidFill>
                <a:latin typeface="Cambria" pitchFamily="18" charset="0"/>
              </a:rPr>
              <a:t>legitrans.fr</a:t>
            </a:r>
            <a:endParaRPr lang="fr-FR" sz="1400" dirty="0">
              <a:solidFill>
                <a:srgbClr val="FFFFFF"/>
              </a:solidFill>
              <a:latin typeface="Cambria" pitchFamily="18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0512" y="4682425"/>
            <a:ext cx="367796" cy="325132"/>
          </a:xfrm>
          <a:prstGeom prst="rect">
            <a:avLst/>
          </a:prstGeom>
        </p:spPr>
      </p:pic>
      <p:pic>
        <p:nvPicPr>
          <p:cNvPr id="69" name="Image 6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303886">
            <a:off x="3057664" y="4429266"/>
            <a:ext cx="367796" cy="325132"/>
          </a:xfrm>
          <a:prstGeom prst="rect">
            <a:avLst/>
          </a:prstGeom>
        </p:spPr>
      </p:pic>
      <p:pic>
        <p:nvPicPr>
          <p:cNvPr id="70" name="Image 6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519973">
            <a:off x="2600663" y="2437128"/>
            <a:ext cx="367796" cy="325132"/>
          </a:xfrm>
          <a:prstGeom prst="rect">
            <a:avLst/>
          </a:prstGeom>
        </p:spPr>
      </p:pic>
      <p:pic>
        <p:nvPicPr>
          <p:cNvPr id="71" name="Image 7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901174">
            <a:off x="4902840" y="1565672"/>
            <a:ext cx="367796" cy="325132"/>
          </a:xfrm>
          <a:prstGeom prst="rect">
            <a:avLst/>
          </a:prstGeom>
        </p:spPr>
      </p:pic>
      <p:pic>
        <p:nvPicPr>
          <p:cNvPr id="72" name="Image 7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20032">
            <a:off x="5812484" y="3233908"/>
            <a:ext cx="367796" cy="325132"/>
          </a:xfrm>
          <a:prstGeom prst="rect">
            <a:avLst/>
          </a:prstGeom>
        </p:spPr>
      </p:pic>
      <p:sp>
        <p:nvSpPr>
          <p:cNvPr id="68" name="Rectangle 2"/>
          <p:cNvSpPr txBox="1">
            <a:spLocks noRot="1" noChangeArrowheads="1"/>
          </p:cNvSpPr>
          <p:nvPr/>
        </p:nvSpPr>
        <p:spPr>
          <a:xfrm>
            <a:off x="1614964" y="236162"/>
            <a:ext cx="8945532" cy="528543"/>
          </a:xfrm>
          <a:prstGeom prst="rect">
            <a:avLst/>
          </a:prstGeom>
          <a:solidFill>
            <a:srgbClr val="FFFFCC"/>
          </a:solidFill>
          <a:ln w="57150">
            <a:solidFill>
              <a:schemeClr val="accent1"/>
            </a:solidFill>
          </a:ln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fr-FR" sz="2400" kern="0" dirty="0">
                <a:solidFill>
                  <a:srgbClr val="DADADA">
                    <a:lumMod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Particularité des ronds-points avec priorité à droite</a:t>
            </a:r>
            <a:endParaRPr lang="fr-FR" sz="2400" kern="0" dirty="0">
              <a:solidFill>
                <a:srgbClr val="7847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fr-FR" sz="2400" kern="0" dirty="0">
              <a:solidFill>
                <a:srgbClr val="7847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765812" y="6126155"/>
            <a:ext cx="357196" cy="315226"/>
          </a:xfrm>
          <a:prstGeom prst="rect">
            <a:avLst/>
          </a:prstGeom>
        </p:spPr>
      </p:pic>
      <p:pic>
        <p:nvPicPr>
          <p:cNvPr id="64" name="Image 6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97797" flipH="1">
            <a:off x="1890520" y="5226484"/>
            <a:ext cx="357196" cy="315226"/>
          </a:xfrm>
          <a:prstGeom prst="rect">
            <a:avLst/>
          </a:prstGeom>
        </p:spPr>
      </p:pic>
      <p:pic>
        <p:nvPicPr>
          <p:cNvPr id="75" name="Image 7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677845" flipH="1">
            <a:off x="1698220" y="1714742"/>
            <a:ext cx="357196" cy="315226"/>
          </a:xfrm>
          <a:prstGeom prst="rect">
            <a:avLst/>
          </a:prstGeom>
        </p:spPr>
      </p:pic>
      <p:pic>
        <p:nvPicPr>
          <p:cNvPr id="76" name="Image 7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578230" flipH="1">
            <a:off x="5731736" y="953343"/>
            <a:ext cx="357196" cy="315226"/>
          </a:xfrm>
          <a:prstGeom prst="rect">
            <a:avLst/>
          </a:prstGeom>
        </p:spPr>
      </p:pic>
      <p:pic>
        <p:nvPicPr>
          <p:cNvPr id="77" name="Image 7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837476" flipH="1">
            <a:off x="6540244" y="3592504"/>
            <a:ext cx="357196" cy="315226"/>
          </a:xfrm>
          <a:prstGeom prst="rect">
            <a:avLst/>
          </a:prstGeom>
        </p:spPr>
      </p:pic>
      <p:cxnSp>
        <p:nvCxnSpPr>
          <p:cNvPr id="8" name="Connecteur droit 7"/>
          <p:cNvCxnSpPr/>
          <p:nvPr/>
        </p:nvCxnSpPr>
        <p:spPr bwMode="auto">
          <a:xfrm>
            <a:off x="4371669" y="4782383"/>
            <a:ext cx="361949" cy="174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pic>
        <p:nvPicPr>
          <p:cNvPr id="82" name="Image 8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6136" y="2774466"/>
            <a:ext cx="963959" cy="963959"/>
          </a:xfrm>
          <a:prstGeom prst="rect">
            <a:avLst/>
          </a:prstGeom>
        </p:spPr>
      </p:pic>
      <p:sp>
        <p:nvSpPr>
          <p:cNvPr id="67" name="AutoShape 78"/>
          <p:cNvSpPr>
            <a:spLocks noChangeAspect="1" noChangeArrowheads="1"/>
          </p:cNvSpPr>
          <p:nvPr/>
        </p:nvSpPr>
        <p:spPr bwMode="auto">
          <a:xfrm>
            <a:off x="2491473" y="3979446"/>
            <a:ext cx="36000" cy="36000"/>
          </a:xfrm>
          <a:prstGeom prst="sun">
            <a:avLst>
              <a:gd name="adj" fmla="val 46875"/>
            </a:avLst>
          </a:prstGeom>
          <a:solidFill>
            <a:srgbClr val="FF9900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83" name="AutoShape 78"/>
          <p:cNvSpPr>
            <a:spLocks noChangeAspect="1" noChangeArrowheads="1"/>
          </p:cNvSpPr>
          <p:nvPr/>
        </p:nvSpPr>
        <p:spPr bwMode="auto">
          <a:xfrm>
            <a:off x="2930734" y="3597544"/>
            <a:ext cx="36000" cy="36000"/>
          </a:xfrm>
          <a:prstGeom prst="sun">
            <a:avLst>
              <a:gd name="adj" fmla="val 46875"/>
            </a:avLst>
          </a:prstGeom>
          <a:solidFill>
            <a:srgbClr val="FF9900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84" name="AutoShape 78"/>
          <p:cNvSpPr>
            <a:spLocks noChangeAspect="1" noChangeArrowheads="1"/>
          </p:cNvSpPr>
          <p:nvPr/>
        </p:nvSpPr>
        <p:spPr bwMode="auto">
          <a:xfrm>
            <a:off x="3144566" y="2660495"/>
            <a:ext cx="36000" cy="36000"/>
          </a:xfrm>
          <a:prstGeom prst="sun">
            <a:avLst>
              <a:gd name="adj" fmla="val 46875"/>
            </a:avLst>
          </a:prstGeom>
          <a:solidFill>
            <a:srgbClr val="FF9900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85" name="AutoShape 78"/>
          <p:cNvSpPr>
            <a:spLocks noChangeAspect="1" noChangeArrowheads="1"/>
          </p:cNvSpPr>
          <p:nvPr/>
        </p:nvSpPr>
        <p:spPr bwMode="auto">
          <a:xfrm>
            <a:off x="2962291" y="2301652"/>
            <a:ext cx="36000" cy="36000"/>
          </a:xfrm>
          <a:prstGeom prst="sun">
            <a:avLst>
              <a:gd name="adj" fmla="val 46875"/>
            </a:avLst>
          </a:prstGeom>
          <a:solidFill>
            <a:srgbClr val="FF9900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28688" name="Line 18"/>
          <p:cNvSpPr>
            <a:spLocks noChangeShapeType="1"/>
          </p:cNvSpPr>
          <p:nvPr/>
        </p:nvSpPr>
        <p:spPr bwMode="auto">
          <a:xfrm flipH="1">
            <a:off x="4369616" y="4801592"/>
            <a:ext cx="4260" cy="223767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pic>
        <p:nvPicPr>
          <p:cNvPr id="79" name="Image 7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4752">
            <a:off x="5745825" y="1671221"/>
            <a:ext cx="726205" cy="574912"/>
          </a:xfrm>
          <a:prstGeom prst="rect">
            <a:avLst/>
          </a:prstGeom>
        </p:spPr>
      </p:pic>
      <p:sp>
        <p:nvSpPr>
          <p:cNvPr id="80" name="Text Box 46"/>
          <p:cNvSpPr txBox="1">
            <a:spLocks noChangeArrowheads="1"/>
          </p:cNvSpPr>
          <p:nvPr/>
        </p:nvSpPr>
        <p:spPr bwMode="auto">
          <a:xfrm>
            <a:off x="7248129" y="5739565"/>
            <a:ext cx="3312367" cy="276999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_ Un seul clic laisser faire jusqu’à la flèche verte</a:t>
            </a:r>
            <a:endParaRPr lang="fr-FR" sz="12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1" name="Image 80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012" y="5968196"/>
            <a:ext cx="738028" cy="845181"/>
          </a:xfrm>
          <a:prstGeom prst="rect">
            <a:avLst/>
          </a:prstGeom>
        </p:spPr>
      </p:pic>
      <p:pic>
        <p:nvPicPr>
          <p:cNvPr id="94" name="Image 9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950560">
            <a:off x="6135234" y="3785575"/>
            <a:ext cx="726205" cy="574912"/>
          </a:xfrm>
          <a:prstGeom prst="rect">
            <a:avLst/>
          </a:prstGeom>
        </p:spPr>
      </p:pic>
      <p:sp>
        <p:nvSpPr>
          <p:cNvPr id="86" name="AutoShape 78"/>
          <p:cNvSpPr>
            <a:spLocks noChangeAspect="1" noChangeArrowheads="1"/>
          </p:cNvSpPr>
          <p:nvPr/>
        </p:nvSpPr>
        <p:spPr bwMode="auto">
          <a:xfrm>
            <a:off x="5906379" y="3789210"/>
            <a:ext cx="36000" cy="36000"/>
          </a:xfrm>
          <a:prstGeom prst="sun">
            <a:avLst>
              <a:gd name="adj" fmla="val 46875"/>
            </a:avLst>
          </a:prstGeom>
          <a:solidFill>
            <a:srgbClr val="FF9900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87" name="AutoShape 78"/>
          <p:cNvSpPr>
            <a:spLocks noChangeAspect="1" noChangeArrowheads="1"/>
          </p:cNvSpPr>
          <p:nvPr/>
        </p:nvSpPr>
        <p:spPr bwMode="auto">
          <a:xfrm>
            <a:off x="5630841" y="3443412"/>
            <a:ext cx="36000" cy="36000"/>
          </a:xfrm>
          <a:prstGeom prst="sun">
            <a:avLst>
              <a:gd name="adj" fmla="val 46875"/>
            </a:avLst>
          </a:prstGeom>
          <a:solidFill>
            <a:srgbClr val="FF9900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pic>
        <p:nvPicPr>
          <p:cNvPr id="74" name="Image 7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29294">
            <a:off x="1660443" y="1303183"/>
            <a:ext cx="567862" cy="280145"/>
          </a:xfrm>
          <a:prstGeom prst="rect">
            <a:avLst/>
          </a:prstGeom>
        </p:spPr>
      </p:pic>
      <p:sp>
        <p:nvSpPr>
          <p:cNvPr id="89" name="Bulle ronde 88"/>
          <p:cNvSpPr/>
          <p:nvPr/>
        </p:nvSpPr>
        <p:spPr bwMode="auto">
          <a:xfrm>
            <a:off x="2785508" y="916805"/>
            <a:ext cx="2576265" cy="774559"/>
          </a:xfrm>
          <a:prstGeom prst="wedgeEllipseCallout">
            <a:avLst>
              <a:gd name="adj1" fmla="val -30507"/>
              <a:gd name="adj2" fmla="val 128281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fr-FR" sz="14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Il faut inverser le clignotant ici</a:t>
            </a:r>
          </a:p>
        </p:txBody>
      </p:sp>
      <p:sp>
        <p:nvSpPr>
          <p:cNvPr id="53" name="AutoShape 78"/>
          <p:cNvSpPr>
            <a:spLocks noChangeAspect="1" noChangeArrowheads="1"/>
          </p:cNvSpPr>
          <p:nvPr/>
        </p:nvSpPr>
        <p:spPr bwMode="auto">
          <a:xfrm>
            <a:off x="4416565" y="4821025"/>
            <a:ext cx="36000" cy="36000"/>
          </a:xfrm>
          <a:prstGeom prst="sun">
            <a:avLst>
              <a:gd name="adj" fmla="val 46875"/>
            </a:avLst>
          </a:prstGeom>
          <a:solidFill>
            <a:srgbClr val="FF9900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54" name="AutoShape 78"/>
          <p:cNvSpPr>
            <a:spLocks noChangeAspect="1" noChangeArrowheads="1"/>
          </p:cNvSpPr>
          <p:nvPr/>
        </p:nvSpPr>
        <p:spPr bwMode="auto">
          <a:xfrm>
            <a:off x="4396373" y="5803729"/>
            <a:ext cx="36000" cy="36000"/>
          </a:xfrm>
          <a:prstGeom prst="sun">
            <a:avLst>
              <a:gd name="adj" fmla="val 46875"/>
            </a:avLst>
          </a:prstGeom>
          <a:solidFill>
            <a:srgbClr val="FF9900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56" name="AutoShape 78"/>
          <p:cNvSpPr>
            <a:spLocks noChangeAspect="1" noChangeArrowheads="1"/>
          </p:cNvSpPr>
          <p:nvPr/>
        </p:nvSpPr>
        <p:spPr bwMode="auto">
          <a:xfrm>
            <a:off x="4624955" y="4403677"/>
            <a:ext cx="36000" cy="36000"/>
          </a:xfrm>
          <a:prstGeom prst="sun">
            <a:avLst>
              <a:gd name="adj" fmla="val 46875"/>
            </a:avLst>
          </a:prstGeom>
          <a:solidFill>
            <a:srgbClr val="FF9900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55" name="AutoShape 78"/>
          <p:cNvSpPr>
            <a:spLocks noChangeAspect="1" noChangeArrowheads="1"/>
          </p:cNvSpPr>
          <p:nvPr/>
        </p:nvSpPr>
        <p:spPr bwMode="auto">
          <a:xfrm>
            <a:off x="5325074" y="3807210"/>
            <a:ext cx="36000" cy="36000"/>
          </a:xfrm>
          <a:prstGeom prst="sun">
            <a:avLst>
              <a:gd name="adj" fmla="val 46875"/>
            </a:avLst>
          </a:prstGeom>
          <a:solidFill>
            <a:srgbClr val="FF9900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57" name="AutoShape 78"/>
          <p:cNvSpPr>
            <a:spLocks noChangeAspect="1" noChangeArrowheads="1"/>
          </p:cNvSpPr>
          <p:nvPr/>
        </p:nvSpPr>
        <p:spPr bwMode="auto">
          <a:xfrm>
            <a:off x="3491561" y="2337652"/>
            <a:ext cx="36000" cy="36000"/>
          </a:xfrm>
          <a:prstGeom prst="sun">
            <a:avLst>
              <a:gd name="adj" fmla="val 46875"/>
            </a:avLst>
          </a:prstGeom>
          <a:solidFill>
            <a:srgbClr val="FF9900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58" name="AutoShape 78"/>
          <p:cNvSpPr>
            <a:spLocks noChangeAspect="1" noChangeArrowheads="1"/>
          </p:cNvSpPr>
          <p:nvPr/>
        </p:nvSpPr>
        <p:spPr bwMode="auto">
          <a:xfrm>
            <a:off x="4463322" y="2125286"/>
            <a:ext cx="36000" cy="36000"/>
          </a:xfrm>
          <a:prstGeom prst="sun">
            <a:avLst>
              <a:gd name="adj" fmla="val 46875"/>
            </a:avLst>
          </a:prstGeom>
          <a:solidFill>
            <a:srgbClr val="FF9900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59" name="AutoShape 78"/>
          <p:cNvSpPr>
            <a:spLocks noChangeAspect="1" noChangeArrowheads="1"/>
          </p:cNvSpPr>
          <p:nvPr/>
        </p:nvSpPr>
        <p:spPr bwMode="auto">
          <a:xfrm>
            <a:off x="3048000" y="2640358"/>
            <a:ext cx="36000" cy="36000"/>
          </a:xfrm>
          <a:prstGeom prst="sun">
            <a:avLst>
              <a:gd name="adj" fmla="val 46875"/>
            </a:avLst>
          </a:prstGeom>
          <a:solidFill>
            <a:srgbClr val="FF9900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pic>
        <p:nvPicPr>
          <p:cNvPr id="90" name="Image 89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473" y="4772985"/>
            <a:ext cx="424800" cy="1080000"/>
          </a:xfrm>
          <a:prstGeom prst="rect">
            <a:avLst/>
          </a:prstGeom>
        </p:spPr>
      </p:pic>
      <p:pic>
        <p:nvPicPr>
          <p:cNvPr id="91" name="Image 90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993824">
            <a:off x="4885924" y="3667988"/>
            <a:ext cx="424800" cy="1080000"/>
          </a:xfrm>
          <a:prstGeom prst="rect">
            <a:avLst/>
          </a:prstGeom>
        </p:spPr>
      </p:pic>
      <p:pic>
        <p:nvPicPr>
          <p:cNvPr id="95" name="Image 9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407708">
            <a:off x="5362346" y="3382769"/>
            <a:ext cx="726205" cy="574912"/>
          </a:xfrm>
          <a:prstGeom prst="rect">
            <a:avLst/>
          </a:prstGeom>
        </p:spPr>
      </p:pic>
      <p:pic>
        <p:nvPicPr>
          <p:cNvPr id="96" name="Image 95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385294">
            <a:off x="3760051" y="1572698"/>
            <a:ext cx="424800" cy="1080000"/>
          </a:xfrm>
          <a:prstGeom prst="rect">
            <a:avLst/>
          </a:prstGeom>
        </p:spPr>
      </p:pic>
      <p:pic>
        <p:nvPicPr>
          <p:cNvPr id="73" name="Image 7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54507">
            <a:off x="2875268" y="2318954"/>
            <a:ext cx="535902" cy="26437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 rot="19451710">
            <a:off x="3180531" y="3559432"/>
            <a:ext cx="251550" cy="935298"/>
          </a:xfrm>
          <a:prstGeom prst="rect">
            <a:avLst/>
          </a:prstGeom>
          <a:solidFill>
            <a:srgbClr val="1B1E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AutoShape 78"/>
          <p:cNvSpPr>
            <a:spLocks noChangeAspect="1" noChangeArrowheads="1"/>
          </p:cNvSpPr>
          <p:nvPr/>
        </p:nvSpPr>
        <p:spPr bwMode="auto">
          <a:xfrm flipH="1">
            <a:off x="2842355" y="3697977"/>
            <a:ext cx="36000" cy="36000"/>
          </a:xfrm>
          <a:prstGeom prst="sun">
            <a:avLst>
              <a:gd name="adj" fmla="val 46875"/>
            </a:avLst>
          </a:prstGeom>
          <a:solidFill>
            <a:srgbClr val="FF9900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63" name="Freeform 44"/>
          <p:cNvSpPr>
            <a:spLocks/>
          </p:cNvSpPr>
          <p:nvPr/>
        </p:nvSpPr>
        <p:spPr bwMode="auto">
          <a:xfrm rot="11755109">
            <a:off x="2903132" y="3482311"/>
            <a:ext cx="161913" cy="425450"/>
          </a:xfrm>
          <a:custGeom>
            <a:avLst/>
            <a:gdLst>
              <a:gd name="T0" fmla="*/ 104 w 152"/>
              <a:gd name="T1" fmla="*/ 288 h 288"/>
              <a:gd name="T2" fmla="*/ 8 w 152"/>
              <a:gd name="T3" fmla="*/ 144 h 288"/>
              <a:gd name="T4" fmla="*/ 152 w 152"/>
              <a:gd name="T5" fmla="*/ 0 h 288"/>
              <a:gd name="T6" fmla="*/ 0 60000 65536"/>
              <a:gd name="T7" fmla="*/ 0 60000 65536"/>
              <a:gd name="T8" fmla="*/ 0 60000 65536"/>
              <a:gd name="T9" fmla="*/ 0 w 152"/>
              <a:gd name="T10" fmla="*/ 0 h 288"/>
              <a:gd name="T11" fmla="*/ 152 w 152"/>
              <a:gd name="T12" fmla="*/ 288 h 2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2" h="288">
                <a:moveTo>
                  <a:pt x="104" y="288"/>
                </a:moveTo>
                <a:cubicBezTo>
                  <a:pt x="52" y="240"/>
                  <a:pt x="0" y="192"/>
                  <a:pt x="8" y="144"/>
                </a:cubicBezTo>
                <a:cubicBezTo>
                  <a:pt x="16" y="96"/>
                  <a:pt x="84" y="48"/>
                  <a:pt x="152" y="0"/>
                </a:cubicBezTo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 i="1">
              <a:solidFill>
                <a:srgbClr val="FFFFFF"/>
              </a:solidFill>
              <a:latin typeface="Garamond" pitchFamily="18" charset="0"/>
            </a:endParaRPr>
          </a:p>
        </p:txBody>
      </p:sp>
      <p:pic>
        <p:nvPicPr>
          <p:cNvPr id="66" name="Image 6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366575">
            <a:off x="2475891" y="3791208"/>
            <a:ext cx="535902" cy="264378"/>
          </a:xfrm>
          <a:prstGeom prst="rect">
            <a:avLst/>
          </a:prstGeom>
        </p:spPr>
      </p:pic>
      <p:pic>
        <p:nvPicPr>
          <p:cNvPr id="97" name="Image 96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218975">
            <a:off x="2918587" y="2609316"/>
            <a:ext cx="424800" cy="1080000"/>
          </a:xfrm>
          <a:prstGeom prst="rect">
            <a:avLst/>
          </a:prstGeom>
        </p:spPr>
      </p:pic>
      <p:pic>
        <p:nvPicPr>
          <p:cNvPr id="78" name="Image 7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375527" flipH="1">
            <a:off x="3530703" y="4063079"/>
            <a:ext cx="902358" cy="903053"/>
          </a:xfrm>
          <a:prstGeom prst="rect">
            <a:avLst/>
          </a:prstGeom>
        </p:spPr>
      </p:pic>
      <p:pic>
        <p:nvPicPr>
          <p:cNvPr id="88" name="Image 8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789361" y="4849353"/>
            <a:ext cx="625013" cy="625013"/>
          </a:xfrm>
          <a:prstGeom prst="rect">
            <a:avLst/>
          </a:prstGeom>
        </p:spPr>
      </p:pic>
      <p:pic>
        <p:nvPicPr>
          <p:cNvPr id="92" name="Image 9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45432">
            <a:off x="2382238" y="1223641"/>
            <a:ext cx="625013" cy="625013"/>
          </a:xfrm>
          <a:prstGeom prst="rect">
            <a:avLst/>
          </a:prstGeom>
        </p:spPr>
      </p:pic>
      <p:pic>
        <p:nvPicPr>
          <p:cNvPr id="93" name="Image 9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009690" flipH="1">
            <a:off x="5479413" y="3833822"/>
            <a:ext cx="902358" cy="903053"/>
          </a:xfrm>
          <a:prstGeom prst="rect">
            <a:avLst/>
          </a:prstGeom>
        </p:spPr>
      </p:pic>
      <p:sp>
        <p:nvSpPr>
          <p:cNvPr id="98" name="Text Box 1"/>
          <p:cNvSpPr txBox="1">
            <a:spLocks noChangeArrowheads="1"/>
          </p:cNvSpPr>
          <p:nvPr/>
        </p:nvSpPr>
        <p:spPr bwMode="auto">
          <a:xfrm>
            <a:off x="1563689" y="6381750"/>
            <a:ext cx="2371725" cy="438150"/>
          </a:xfrm>
          <a:prstGeom prst="rect">
            <a:avLst/>
          </a:prstGeom>
          <a:gradFill rotWithShape="0">
            <a:gsLst>
              <a:gs pos="0">
                <a:srgbClr val="9BBB59"/>
              </a:gs>
              <a:gs pos="100000">
                <a:srgbClr val="74903B"/>
              </a:gs>
            </a:gsLst>
            <a:path path="shape">
              <a:fillToRect l="50000" t="50000" r="50000" b="50000"/>
            </a:path>
          </a:gra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4E6128"/>
            </a:outerShdw>
          </a:effectLst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defRPr/>
            </a:pPr>
            <a:r>
              <a:rPr lang="fr-FR" sz="2000" b="0" dirty="0">
                <a:solidFill>
                  <a:srgbClr val="FFFF00"/>
                </a:solidFill>
                <a:latin typeface="Belwe Bd BT" pitchFamily="18" charset="0"/>
              </a:rPr>
              <a:t>AS.FORMATIONS</a:t>
            </a:r>
            <a:endParaRPr lang="fr-FR" sz="1800" b="0" dirty="0">
              <a:solidFill>
                <a:srgbClr val="FFFF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362053"/>
      </p:ext>
    </p:extLst>
  </p:cSld>
  <p:clrMapOvr>
    <a:masterClrMapping/>
  </p:clrMapOvr>
  <p:transition spd="slow">
    <p:wedge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2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2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000"/>
                            </p:stCondLst>
                            <p:childTnLst>
                              <p:par>
                                <p:cTn id="7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0"/>
                            </p:stCondLst>
                            <p:childTnLst>
                              <p:par>
                                <p:cTn id="8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8000"/>
                            </p:stCondLst>
                            <p:childTnLst>
                              <p:par>
                                <p:cTn id="8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85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95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4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2500"/>
                            </p:stCondLst>
                            <p:childTnLst>
                              <p:par>
                                <p:cTn id="13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3000"/>
                            </p:stCondLst>
                            <p:childTnLst>
                              <p:par>
                                <p:cTn id="1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6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7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8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8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14000"/>
                            </p:stCondLst>
                            <p:childTnLst>
                              <p:par>
                                <p:cTn id="1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68" grpId="0" animBg="1"/>
      <p:bldP spid="67" grpId="0" animBg="1"/>
      <p:bldP spid="67" grpId="1" animBg="1"/>
      <p:bldP spid="83" grpId="0" animBg="1"/>
      <p:bldP spid="83" grpId="1" animBg="1"/>
      <p:bldP spid="84" grpId="0" animBg="1"/>
      <p:bldP spid="84" grpId="1" animBg="1"/>
      <p:bldP spid="84" grpId="2" animBg="1"/>
      <p:bldP spid="85" grpId="0" animBg="1"/>
      <p:bldP spid="85" grpId="1" animBg="1"/>
      <p:bldP spid="85" grpId="2" animBg="1"/>
      <p:bldP spid="86" grpId="0" animBg="1"/>
      <p:bldP spid="86" grpId="1" animBg="1"/>
      <p:bldP spid="86" grpId="2" animBg="1"/>
      <p:bldP spid="87" grpId="0" animBg="1"/>
      <p:bldP spid="87" grpId="1" animBg="1"/>
      <p:bldP spid="87" grpId="2" animBg="1"/>
      <p:bldP spid="89" grpId="0" animBg="1"/>
      <p:bldP spid="53" grpId="0" animBg="1"/>
      <p:bldP spid="53" grpId="1" animBg="1"/>
      <p:bldP spid="54" grpId="0" animBg="1"/>
      <p:bldP spid="54" grpId="1" animBg="1"/>
      <p:bldP spid="56" grpId="0" animBg="1"/>
      <p:bldP spid="56" grpId="1" animBg="1"/>
      <p:bldP spid="56" grpId="2" animBg="1"/>
      <p:bldP spid="55" grpId="0" animBg="1"/>
      <p:bldP spid="55" grpId="1" animBg="1"/>
      <p:bldP spid="55" grpId="2" animBg="1"/>
      <p:bldP spid="57" grpId="0" animBg="1"/>
      <p:bldP spid="57" grpId="1" animBg="1"/>
      <p:bldP spid="57" grpId="2" animBg="1"/>
      <p:bldP spid="58" grpId="0" animBg="1"/>
      <p:bldP spid="58" grpId="1" animBg="1"/>
      <p:bldP spid="58" grpId="2" animBg="1"/>
      <p:bldP spid="59" grpId="0" animBg="1"/>
      <p:bldP spid="59" grpId="1" animBg="1"/>
      <p:bldP spid="60" grpId="0" animBg="1"/>
      <p:bldP spid="60" grpId="1" animBg="1"/>
    </p:bldLst>
  </p:timing>
</p:sld>
</file>

<file path=ppt/theme/theme1.xml><?xml version="1.0" encoding="utf-8"?>
<a:theme xmlns:a="http://schemas.openxmlformats.org/drawingml/2006/main" name="Secteur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ecteu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eu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</TotalTime>
  <Words>96</Words>
  <Application>Microsoft Office PowerPoint</Application>
  <PresentationFormat>Grand écran</PresentationFormat>
  <Paragraphs>10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1" baseType="lpstr">
      <vt:lpstr>Arial</vt:lpstr>
      <vt:lpstr>Belwe Bd BT</vt:lpstr>
      <vt:lpstr>Bookman Old Style</vt:lpstr>
      <vt:lpstr>Calibri</vt:lpstr>
      <vt:lpstr>Cambria</vt:lpstr>
      <vt:lpstr>Century Gothic</vt:lpstr>
      <vt:lpstr>Garamond</vt:lpstr>
      <vt:lpstr>Tahoma</vt:lpstr>
      <vt:lpstr>Wingdings 3</vt:lpstr>
      <vt:lpstr>Secteur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Compte Microsoft</dc:creator>
  <cp:lastModifiedBy>Compte Microsoft</cp:lastModifiedBy>
  <cp:revision>1</cp:revision>
  <dcterms:created xsi:type="dcterms:W3CDTF">2026-03-09T14:29:54Z</dcterms:created>
  <dcterms:modified xsi:type="dcterms:W3CDTF">2026-03-09T14:33:22Z</dcterms:modified>
</cp:coreProperties>
</file>